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889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276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918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927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04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065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977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418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07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922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2017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151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8025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075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9699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239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72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tehno.teh.klepiki@ryazan.gov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9907" y="94365"/>
            <a:ext cx="11982974" cy="129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Карьерная карта: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.01.05 Сварщик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/>
              <a:t>(</a:t>
            </a:r>
            <a:r>
              <a:rPr lang="ru-RU" sz="1600" dirty="0"/>
              <a:t>ручной и частично </a:t>
            </a:r>
            <a:endParaRPr lang="ru-RU" sz="1600" dirty="0" smtClean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/>
              <a:t>механизированной </a:t>
            </a:r>
            <a:r>
              <a:rPr lang="ru-RU" sz="1600" dirty="0"/>
              <a:t>сварки (наплавки)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9907" y="2278044"/>
            <a:ext cx="6096000" cy="23575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информация: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ОГБПОУ «СКТТ»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391030, Рязанская область, г. Спас-Клепики,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 Московская, д. 33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+7 (49142) 2-63-52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Факс +7 (49142) 2-63-50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Эл. почта </a:t>
            </a:r>
            <a:r>
              <a:rPr lang="ru-RU" sz="16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tehno.teh.klepiki@ryazan.gov.ru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D:\Users\User\Desktop\Картинки\без фона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31" y="1044162"/>
            <a:ext cx="1312985" cy="1652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D:\Users\User\Downloads\qr-cod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89" y="4532460"/>
            <a:ext cx="1409700" cy="140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247907" y="112143"/>
            <a:ext cx="6530762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ОГБПОУ «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Клепиковский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технологический техникум»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02" y="5895609"/>
            <a:ext cx="1049214" cy="874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Picture background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907" y="462626"/>
            <a:ext cx="5380278" cy="100153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084109" y="987088"/>
            <a:ext cx="5627078" cy="3901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Чему научим:</a:t>
            </a:r>
            <a:endParaRPr lang="ru-RU" sz="12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подготовительных, сборочных операций перед сваркой, зачистка и контроль сварных швов после сварки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Ручная дуговая сварка (наплавка, резка) плавящимся покрытым электродом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Ручная дуговая сварка (наплавка) неплавящимся электродом в защитном газе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Частично механизированная сварка (наплавка) плавлением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Меры поддержки от региона:</a:t>
            </a:r>
            <a:endParaRPr lang="ru-RU" sz="12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Именная стипендия Губернатора Рязанской области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Стажировка выпускников СПО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Наставничество на этапе молодого специалиста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Учебные центры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Меры поддержки от образовательной организации:</a:t>
            </a:r>
            <a:endParaRPr lang="ru-RU" sz="12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Стипендия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Общежитие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Бесплатное питание (обед)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Дополнительная соц. поддержка для льготных категорий студентов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практики на предприятиях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Договор по целевому обучению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25519" y="5454933"/>
            <a:ext cx="6096000" cy="11541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 16 лет </a:t>
            </a:r>
            <a:r>
              <a:rPr lang="ru-RU" sz="12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 обучения 1 г. 10 мес.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базе аттестата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основном общем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образовании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44254" y="5011537"/>
            <a:ext cx="6096000" cy="9417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Сварщик 3 разряда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 лет з/п от 30 000 р.</a:t>
            </a:r>
            <a:endParaRPr lang="ru-RU" sz="1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20702" y="4851625"/>
            <a:ext cx="6096000" cy="11541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Сварщик 4 разряда </a:t>
            </a:r>
            <a:endParaRPr lang="ru-RU" sz="12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з/п от 40 000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1 года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88600" y="4497919"/>
            <a:ext cx="6096000" cy="17912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Сварщик 5 разряда </a:t>
            </a:r>
            <a:endParaRPr lang="ru-RU" sz="12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 з/п от 45 000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3 лет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Ответственность 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организаторские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СПО/ВО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369794" y="4281906"/>
            <a:ext cx="6096000" cy="17912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Сварщик 6 разряд </a:t>
            </a:r>
            <a:endParaRPr lang="ru-RU" sz="12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32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з/п от 50 000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5 лет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Ответственность 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организаторские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СПО/ВО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013654" y="3501450"/>
            <a:ext cx="6096000" cy="17358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Мастер (инженер) 35 лет </a:t>
            </a:r>
            <a:endParaRPr lang="ru-RU" sz="12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з/п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60 000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5 лет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Ответственность 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организаторские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СПО/ВО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590090" y="1849710"/>
            <a:ext cx="6096000" cy="108337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Опорные работодатели:</a:t>
            </a:r>
            <a:endParaRPr lang="ru-RU" sz="14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ПАО «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Тяжпрессмаш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АО «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Михайловцемент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590090" y="1373054"/>
            <a:ext cx="6096000" cy="5170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Образовательно-производственный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мастер «Машиностроение»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1483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</TotalTime>
  <Words>232</Words>
  <Application>Microsoft Office PowerPoint</Application>
  <PresentationFormat>Широкоэкранный</PresentationFormat>
  <Paragraphs>74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Symbol</vt:lpstr>
      <vt:lpstr>Times New Roman</vt:lpstr>
      <vt:lpstr>Trebuchet MS</vt:lpstr>
      <vt:lpstr>Wingdings 3</vt:lpstr>
      <vt:lpstr>Грань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NIX</dc:creator>
  <cp:lastModifiedBy>User</cp:lastModifiedBy>
  <cp:revision>10</cp:revision>
  <dcterms:created xsi:type="dcterms:W3CDTF">2024-06-20T06:46:54Z</dcterms:created>
  <dcterms:modified xsi:type="dcterms:W3CDTF">2024-06-20T11:44:41Z</dcterms:modified>
</cp:coreProperties>
</file>